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theme/theme2.xml" ContentType="application/vnd.openxmlformats-officedocument.theme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6" r:id="rId2"/>
    <p:sldMasterId id="2147483884" r:id="rId3"/>
  </p:sldMasterIdLst>
  <p:notesMasterIdLst>
    <p:notesMasterId r:id="rId12"/>
  </p:notesMasterIdLst>
  <p:sldIdLst>
    <p:sldId id="256" r:id="rId4"/>
    <p:sldId id="257" r:id="rId5"/>
    <p:sldId id="258" r:id="rId6"/>
    <p:sldId id="261" r:id="rId7"/>
    <p:sldId id="262" r:id="rId8"/>
    <p:sldId id="264" r:id="rId9"/>
    <p:sldId id="259" r:id="rId10"/>
    <p:sldId id="260" r:id="rId11"/>
  </p:sldIdLst>
  <p:sldSz cx="9144000" cy="5143500" type="screen16x9"/>
  <p:notesSz cx="6858000" cy="9144000"/>
  <p:embeddedFontLst>
    <p:embeddedFont>
      <p:font typeface="Public Sans" charset="0"/>
      <p:regular r:id="rId13"/>
      <p:bold r:id="rId14"/>
      <p:italic r:id="rId15"/>
      <p:boldItalic r:id="rId16"/>
    </p:embeddedFont>
    <p:embeddedFont>
      <p:font typeface="EB Garamond" charset="0"/>
      <p:regular r:id="rId17"/>
      <p:bold r:id="rId18"/>
      <p:italic r:id="rId19"/>
      <p:boldItalic r:id="rId20"/>
    </p:embeddedFont>
    <p:embeddedFont>
      <p:font typeface="EB Garamond SemiBold" charset="0"/>
      <p:regular r:id="rId21"/>
      <p:bold r:id="rId22"/>
      <p:italic r:id="rId23"/>
      <p:boldItalic r:id="rId24"/>
    </p:embeddedFont>
    <p:embeddedFont>
      <p:font typeface="EB Garamond Medium" charset="0"/>
      <p:regular r:id="rId25"/>
      <p:bold r:id="rId26"/>
      <p:italic r:id="rId27"/>
      <p:boldItalic r:id="rId28"/>
    </p:embeddedFont>
    <p:embeddedFont>
      <p:font typeface="Calibri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3" roundtripDataSignature="AMtx7mgpKLQaLFuuUmi9n8W/5Cpm1jyyH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211520104062" initials="2" lastIdx="1" clrIdx="0">
    <p:extLst>
      <p:ext uri="{19B8F6BF-5375-455C-9EA6-DF929625EA0E}">
        <p15:presenceInfo xmlns="" xmlns:p15="http://schemas.microsoft.com/office/powerpoint/2012/main" userId="211520104062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3" d="100"/>
          <a:sy n="123" d="100"/>
        </p:scale>
        <p:origin x="-444" y="108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21" Type="http://schemas.openxmlformats.org/officeDocument/2006/relationships/font" Target="fonts/font9.fntdata"/><Relationship Id="rId34" Type="http://schemas.openxmlformats.org/officeDocument/2006/relationships/commentAuthors" Target="commentAuthors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customschemas.google.com/relationships/presentationmetadata" Target="meta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3-15T16:42:12.233" idx="1">
    <p:pos x="5760" y="0"/>
    <p:text/>
    <p:extLst>
      <p:ext uri="{C676402C-5697-4E1C-873F-D02D1690AC5C}">
        <p15:threadingInfo xmlns=""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931392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4" name="Google Shape;1844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dc51b5f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dc51b5f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61" name="Google Shape;1861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png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3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5.png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6.png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5.png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6.png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0.png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3.xml"/></Relationships>
</file>

<file path=ppt/slideLayouts/_rels/slideLayout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3.xml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3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3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010891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164046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085347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6224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38058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2_Title and Conte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445451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702865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998257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761008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107308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457853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679931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708228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04634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422318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282768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5094383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876394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152002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108702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563403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3194672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564634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0635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801534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145530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580568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232368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8030989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1425571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197020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497355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801243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14842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078102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0488192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1285547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4245729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672162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2030715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7624558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3001773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3826510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550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  <p:extLst>
      <p:ext uri="{BB962C8B-B14F-4D97-AF65-F5344CB8AC3E}">
        <p14:creationId xmlns:p14="http://schemas.microsoft.com/office/powerpoint/2010/main" val="458321464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211969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9343409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6748784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5198576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3987318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262803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935761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3285555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57976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949267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2156367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0023189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957673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7671673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6815532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883952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8678817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9639629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29283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4191012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043559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966246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7544436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1012211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2434128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8905480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920547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1600549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652906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3465740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0946719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8164309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7366010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3212663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12138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9678626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9215736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6807599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0278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7465929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7395532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1623420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618531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1743073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6889253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3927919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8779460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2389349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87381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91207468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0360488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3121254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3947605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9241269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7473878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3895579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2710189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2531674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68027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6254174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7627243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3133993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1196753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4379941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1913499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5157166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8488586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6443064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34312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27570069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9581894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3346665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3438164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7753314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7307188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1248825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8730170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0144625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12488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2_Title and Conte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357304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3703079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642581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6557608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4328779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4296068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1303035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8787938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5160706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25793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3564497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3011611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6981142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4415684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7589744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5079367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7728490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7117593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2330211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117141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9795658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5655103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5542855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6312997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0583443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6734083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7508335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5611197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298491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19442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7436844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8816360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8084804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6017739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5267590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0138596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1508978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3282894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8624055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  <p:extLst>
      <p:ext uri="{BB962C8B-B14F-4D97-AF65-F5344CB8AC3E}">
        <p14:creationId xmlns:p14="http://schemas.microsoft.com/office/powerpoint/2010/main" val="9143379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5589455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2236635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099128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1853014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739609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5411223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4670788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7315138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4436049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92495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861899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7070800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8172614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88135052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3917452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0502082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0774021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2099542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9356885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05363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0249050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5198824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4170670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9644141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3463109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0110204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16157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0262382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3315848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19484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05723672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6337274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3858546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1695938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3670270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6496310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2166502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44179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5528541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78930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913459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283866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2144566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0307045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5594133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7909963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1238789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0694734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0690731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603419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426737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7317386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9950499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9464411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574831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356141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7933193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5333369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3839159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64489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6551465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6174197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9154345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5167638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8039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3879345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2139332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3517621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99012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52521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41.xml"/><Relationship Id="rId117" Type="http://schemas.openxmlformats.org/officeDocument/2006/relationships/slideLayout" Target="../slideLayouts/slideLayout232.xml"/><Relationship Id="rId21" Type="http://schemas.openxmlformats.org/officeDocument/2006/relationships/slideLayout" Target="../slideLayouts/slideLayout136.xml"/><Relationship Id="rId42" Type="http://schemas.openxmlformats.org/officeDocument/2006/relationships/slideLayout" Target="../slideLayouts/slideLayout157.xml"/><Relationship Id="rId47" Type="http://schemas.openxmlformats.org/officeDocument/2006/relationships/slideLayout" Target="../slideLayouts/slideLayout162.xml"/><Relationship Id="rId63" Type="http://schemas.openxmlformats.org/officeDocument/2006/relationships/slideLayout" Target="../slideLayouts/slideLayout178.xml"/><Relationship Id="rId68" Type="http://schemas.openxmlformats.org/officeDocument/2006/relationships/slideLayout" Target="../slideLayouts/slideLayout183.xml"/><Relationship Id="rId84" Type="http://schemas.openxmlformats.org/officeDocument/2006/relationships/slideLayout" Target="../slideLayouts/slideLayout199.xml"/><Relationship Id="rId89" Type="http://schemas.openxmlformats.org/officeDocument/2006/relationships/slideLayout" Target="../slideLayouts/slideLayout204.xml"/><Relationship Id="rId112" Type="http://schemas.openxmlformats.org/officeDocument/2006/relationships/slideLayout" Target="../slideLayouts/slideLayout227.xml"/><Relationship Id="rId16" Type="http://schemas.openxmlformats.org/officeDocument/2006/relationships/slideLayout" Target="../slideLayouts/slideLayout131.xml"/><Relationship Id="rId107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126.xml"/><Relationship Id="rId32" Type="http://schemas.openxmlformats.org/officeDocument/2006/relationships/slideLayout" Target="../slideLayouts/slideLayout147.xml"/><Relationship Id="rId37" Type="http://schemas.openxmlformats.org/officeDocument/2006/relationships/slideLayout" Target="../slideLayouts/slideLayout152.xml"/><Relationship Id="rId53" Type="http://schemas.openxmlformats.org/officeDocument/2006/relationships/slideLayout" Target="../slideLayouts/slideLayout168.xml"/><Relationship Id="rId58" Type="http://schemas.openxmlformats.org/officeDocument/2006/relationships/slideLayout" Target="../slideLayouts/slideLayout173.xml"/><Relationship Id="rId74" Type="http://schemas.openxmlformats.org/officeDocument/2006/relationships/slideLayout" Target="../slideLayouts/slideLayout189.xml"/><Relationship Id="rId79" Type="http://schemas.openxmlformats.org/officeDocument/2006/relationships/slideLayout" Target="../slideLayouts/slideLayout194.xml"/><Relationship Id="rId102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120.xml"/><Relationship Id="rId90" Type="http://schemas.openxmlformats.org/officeDocument/2006/relationships/slideLayout" Target="../slideLayouts/slideLayout205.xml"/><Relationship Id="rId95" Type="http://schemas.openxmlformats.org/officeDocument/2006/relationships/slideLayout" Target="../slideLayouts/slideLayout210.xml"/><Relationship Id="rId22" Type="http://schemas.openxmlformats.org/officeDocument/2006/relationships/slideLayout" Target="../slideLayouts/slideLayout137.xml"/><Relationship Id="rId27" Type="http://schemas.openxmlformats.org/officeDocument/2006/relationships/slideLayout" Target="../slideLayouts/slideLayout142.xml"/><Relationship Id="rId43" Type="http://schemas.openxmlformats.org/officeDocument/2006/relationships/slideLayout" Target="../slideLayouts/slideLayout158.xml"/><Relationship Id="rId48" Type="http://schemas.openxmlformats.org/officeDocument/2006/relationships/slideLayout" Target="../slideLayouts/slideLayout163.xml"/><Relationship Id="rId64" Type="http://schemas.openxmlformats.org/officeDocument/2006/relationships/slideLayout" Target="../slideLayouts/slideLayout179.xml"/><Relationship Id="rId69" Type="http://schemas.openxmlformats.org/officeDocument/2006/relationships/slideLayout" Target="../slideLayouts/slideLayout184.xml"/><Relationship Id="rId113" Type="http://schemas.openxmlformats.org/officeDocument/2006/relationships/slideLayout" Target="../slideLayouts/slideLayout228.xml"/><Relationship Id="rId118" Type="http://schemas.openxmlformats.org/officeDocument/2006/relationships/theme" Target="../theme/theme2.xml"/><Relationship Id="rId80" Type="http://schemas.openxmlformats.org/officeDocument/2006/relationships/slideLayout" Target="../slideLayouts/slideLayout195.xml"/><Relationship Id="rId85" Type="http://schemas.openxmlformats.org/officeDocument/2006/relationships/slideLayout" Target="../slideLayouts/slideLayout200.xml"/><Relationship Id="rId12" Type="http://schemas.openxmlformats.org/officeDocument/2006/relationships/slideLayout" Target="../slideLayouts/slideLayout127.xml"/><Relationship Id="rId17" Type="http://schemas.openxmlformats.org/officeDocument/2006/relationships/slideLayout" Target="../slideLayouts/slideLayout132.xml"/><Relationship Id="rId33" Type="http://schemas.openxmlformats.org/officeDocument/2006/relationships/slideLayout" Target="../slideLayouts/slideLayout148.xml"/><Relationship Id="rId38" Type="http://schemas.openxmlformats.org/officeDocument/2006/relationships/slideLayout" Target="../slideLayouts/slideLayout153.xml"/><Relationship Id="rId59" Type="http://schemas.openxmlformats.org/officeDocument/2006/relationships/slideLayout" Target="../slideLayouts/slideLayout174.xml"/><Relationship Id="rId103" Type="http://schemas.openxmlformats.org/officeDocument/2006/relationships/slideLayout" Target="../slideLayouts/slideLayout218.xml"/><Relationship Id="rId108" Type="http://schemas.openxmlformats.org/officeDocument/2006/relationships/slideLayout" Target="../slideLayouts/slideLayout223.xml"/><Relationship Id="rId54" Type="http://schemas.openxmlformats.org/officeDocument/2006/relationships/slideLayout" Target="../slideLayouts/slideLayout169.xml"/><Relationship Id="rId70" Type="http://schemas.openxmlformats.org/officeDocument/2006/relationships/slideLayout" Target="../slideLayouts/slideLayout185.xml"/><Relationship Id="rId75" Type="http://schemas.openxmlformats.org/officeDocument/2006/relationships/slideLayout" Target="../slideLayouts/slideLayout190.xml"/><Relationship Id="rId91" Type="http://schemas.openxmlformats.org/officeDocument/2006/relationships/slideLayout" Target="../slideLayouts/slideLayout206.xml"/><Relationship Id="rId96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23" Type="http://schemas.openxmlformats.org/officeDocument/2006/relationships/slideLayout" Target="../slideLayouts/slideLayout138.xml"/><Relationship Id="rId28" Type="http://schemas.openxmlformats.org/officeDocument/2006/relationships/slideLayout" Target="../slideLayouts/slideLayout143.xml"/><Relationship Id="rId49" Type="http://schemas.openxmlformats.org/officeDocument/2006/relationships/slideLayout" Target="../slideLayouts/slideLayout164.xml"/><Relationship Id="rId114" Type="http://schemas.openxmlformats.org/officeDocument/2006/relationships/slideLayout" Target="../slideLayouts/slideLayout229.xml"/><Relationship Id="rId10" Type="http://schemas.openxmlformats.org/officeDocument/2006/relationships/slideLayout" Target="../slideLayouts/slideLayout125.xml"/><Relationship Id="rId31" Type="http://schemas.openxmlformats.org/officeDocument/2006/relationships/slideLayout" Target="../slideLayouts/slideLayout146.xml"/><Relationship Id="rId44" Type="http://schemas.openxmlformats.org/officeDocument/2006/relationships/slideLayout" Target="../slideLayouts/slideLayout159.xml"/><Relationship Id="rId52" Type="http://schemas.openxmlformats.org/officeDocument/2006/relationships/slideLayout" Target="../slideLayouts/slideLayout167.xml"/><Relationship Id="rId60" Type="http://schemas.openxmlformats.org/officeDocument/2006/relationships/slideLayout" Target="../slideLayouts/slideLayout175.xml"/><Relationship Id="rId65" Type="http://schemas.openxmlformats.org/officeDocument/2006/relationships/slideLayout" Target="../slideLayouts/slideLayout180.xml"/><Relationship Id="rId73" Type="http://schemas.openxmlformats.org/officeDocument/2006/relationships/slideLayout" Target="../slideLayouts/slideLayout188.xml"/><Relationship Id="rId78" Type="http://schemas.openxmlformats.org/officeDocument/2006/relationships/slideLayout" Target="../slideLayouts/slideLayout193.xml"/><Relationship Id="rId81" Type="http://schemas.openxmlformats.org/officeDocument/2006/relationships/slideLayout" Target="../slideLayouts/slideLayout196.xml"/><Relationship Id="rId86" Type="http://schemas.openxmlformats.org/officeDocument/2006/relationships/slideLayout" Target="../slideLayouts/slideLayout201.xml"/><Relationship Id="rId94" Type="http://schemas.openxmlformats.org/officeDocument/2006/relationships/slideLayout" Target="../slideLayouts/slideLayout209.xml"/><Relationship Id="rId99" Type="http://schemas.openxmlformats.org/officeDocument/2006/relationships/slideLayout" Target="../slideLayouts/slideLayout214.xml"/><Relationship Id="rId101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Relationship Id="rId13" Type="http://schemas.openxmlformats.org/officeDocument/2006/relationships/slideLayout" Target="../slideLayouts/slideLayout128.xml"/><Relationship Id="rId18" Type="http://schemas.openxmlformats.org/officeDocument/2006/relationships/slideLayout" Target="../slideLayouts/slideLayout133.xml"/><Relationship Id="rId39" Type="http://schemas.openxmlformats.org/officeDocument/2006/relationships/slideLayout" Target="../slideLayouts/slideLayout154.xml"/><Relationship Id="rId109" Type="http://schemas.openxmlformats.org/officeDocument/2006/relationships/slideLayout" Target="../slideLayouts/slideLayout224.xml"/><Relationship Id="rId34" Type="http://schemas.openxmlformats.org/officeDocument/2006/relationships/slideLayout" Target="../slideLayouts/slideLayout149.xml"/><Relationship Id="rId50" Type="http://schemas.openxmlformats.org/officeDocument/2006/relationships/slideLayout" Target="../slideLayouts/slideLayout165.xml"/><Relationship Id="rId55" Type="http://schemas.openxmlformats.org/officeDocument/2006/relationships/slideLayout" Target="../slideLayouts/slideLayout170.xml"/><Relationship Id="rId76" Type="http://schemas.openxmlformats.org/officeDocument/2006/relationships/slideLayout" Target="../slideLayouts/slideLayout191.xml"/><Relationship Id="rId97" Type="http://schemas.openxmlformats.org/officeDocument/2006/relationships/slideLayout" Target="../slideLayouts/slideLayout212.xml"/><Relationship Id="rId104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122.xml"/><Relationship Id="rId71" Type="http://schemas.openxmlformats.org/officeDocument/2006/relationships/slideLayout" Target="../slideLayouts/slideLayout186.xml"/><Relationship Id="rId92" Type="http://schemas.openxmlformats.org/officeDocument/2006/relationships/slideLayout" Target="../slideLayouts/slideLayout207.xml"/><Relationship Id="rId2" Type="http://schemas.openxmlformats.org/officeDocument/2006/relationships/slideLayout" Target="../slideLayouts/slideLayout117.xml"/><Relationship Id="rId29" Type="http://schemas.openxmlformats.org/officeDocument/2006/relationships/slideLayout" Target="../slideLayouts/slideLayout144.xml"/><Relationship Id="rId24" Type="http://schemas.openxmlformats.org/officeDocument/2006/relationships/slideLayout" Target="../slideLayouts/slideLayout139.xml"/><Relationship Id="rId40" Type="http://schemas.openxmlformats.org/officeDocument/2006/relationships/slideLayout" Target="../slideLayouts/slideLayout155.xml"/><Relationship Id="rId45" Type="http://schemas.openxmlformats.org/officeDocument/2006/relationships/slideLayout" Target="../slideLayouts/slideLayout160.xml"/><Relationship Id="rId66" Type="http://schemas.openxmlformats.org/officeDocument/2006/relationships/slideLayout" Target="../slideLayouts/slideLayout181.xml"/><Relationship Id="rId87" Type="http://schemas.openxmlformats.org/officeDocument/2006/relationships/slideLayout" Target="../slideLayouts/slideLayout202.xml"/><Relationship Id="rId110" Type="http://schemas.openxmlformats.org/officeDocument/2006/relationships/slideLayout" Target="../slideLayouts/slideLayout225.xml"/><Relationship Id="rId115" Type="http://schemas.openxmlformats.org/officeDocument/2006/relationships/slideLayout" Target="../slideLayouts/slideLayout230.xml"/><Relationship Id="rId61" Type="http://schemas.openxmlformats.org/officeDocument/2006/relationships/slideLayout" Target="../slideLayouts/slideLayout176.xml"/><Relationship Id="rId82" Type="http://schemas.openxmlformats.org/officeDocument/2006/relationships/slideLayout" Target="../slideLayouts/slideLayout197.xml"/><Relationship Id="rId1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29.xml"/><Relationship Id="rId30" Type="http://schemas.openxmlformats.org/officeDocument/2006/relationships/slideLayout" Target="../slideLayouts/slideLayout145.xml"/><Relationship Id="rId35" Type="http://schemas.openxmlformats.org/officeDocument/2006/relationships/slideLayout" Target="../slideLayouts/slideLayout150.xml"/><Relationship Id="rId56" Type="http://schemas.openxmlformats.org/officeDocument/2006/relationships/slideLayout" Target="../slideLayouts/slideLayout171.xml"/><Relationship Id="rId77" Type="http://schemas.openxmlformats.org/officeDocument/2006/relationships/slideLayout" Target="../slideLayouts/slideLayout192.xml"/><Relationship Id="rId100" Type="http://schemas.openxmlformats.org/officeDocument/2006/relationships/slideLayout" Target="../slideLayouts/slideLayout215.xml"/><Relationship Id="rId105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123.xml"/><Relationship Id="rId51" Type="http://schemas.openxmlformats.org/officeDocument/2006/relationships/slideLayout" Target="../slideLayouts/slideLayout166.xml"/><Relationship Id="rId72" Type="http://schemas.openxmlformats.org/officeDocument/2006/relationships/slideLayout" Target="../slideLayouts/slideLayout187.xml"/><Relationship Id="rId93" Type="http://schemas.openxmlformats.org/officeDocument/2006/relationships/slideLayout" Target="../slideLayouts/slideLayout208.xml"/><Relationship Id="rId98" Type="http://schemas.openxmlformats.org/officeDocument/2006/relationships/slideLayout" Target="../slideLayouts/slideLayout213.xml"/><Relationship Id="rId3" Type="http://schemas.openxmlformats.org/officeDocument/2006/relationships/slideLayout" Target="../slideLayouts/slideLayout118.xml"/><Relationship Id="rId25" Type="http://schemas.openxmlformats.org/officeDocument/2006/relationships/slideLayout" Target="../slideLayouts/slideLayout140.xml"/><Relationship Id="rId46" Type="http://schemas.openxmlformats.org/officeDocument/2006/relationships/slideLayout" Target="../slideLayouts/slideLayout161.xml"/><Relationship Id="rId67" Type="http://schemas.openxmlformats.org/officeDocument/2006/relationships/slideLayout" Target="../slideLayouts/slideLayout182.xml"/><Relationship Id="rId116" Type="http://schemas.openxmlformats.org/officeDocument/2006/relationships/slideLayout" Target="../slideLayouts/slideLayout231.xml"/><Relationship Id="rId20" Type="http://schemas.openxmlformats.org/officeDocument/2006/relationships/slideLayout" Target="../slideLayouts/slideLayout135.xml"/><Relationship Id="rId41" Type="http://schemas.openxmlformats.org/officeDocument/2006/relationships/slideLayout" Target="../slideLayouts/slideLayout156.xml"/><Relationship Id="rId62" Type="http://schemas.openxmlformats.org/officeDocument/2006/relationships/slideLayout" Target="../slideLayouts/slideLayout177.xml"/><Relationship Id="rId83" Type="http://schemas.openxmlformats.org/officeDocument/2006/relationships/slideLayout" Target="../slideLayouts/slideLayout198.xml"/><Relationship Id="rId88" Type="http://schemas.openxmlformats.org/officeDocument/2006/relationships/slideLayout" Target="../slideLayouts/slideLayout203.xml"/><Relationship Id="rId111" Type="http://schemas.openxmlformats.org/officeDocument/2006/relationships/slideLayout" Target="../slideLayouts/slideLayout226.xml"/><Relationship Id="rId15" Type="http://schemas.openxmlformats.org/officeDocument/2006/relationships/slideLayout" Target="../slideLayouts/slideLayout130.xml"/><Relationship Id="rId36" Type="http://schemas.openxmlformats.org/officeDocument/2006/relationships/slideLayout" Target="../slideLayouts/slideLayout151.xml"/><Relationship Id="rId57" Type="http://schemas.openxmlformats.org/officeDocument/2006/relationships/slideLayout" Target="../slideLayouts/slideLayout172.xml"/><Relationship Id="rId106" Type="http://schemas.openxmlformats.org/officeDocument/2006/relationships/slideLayout" Target="../slideLayouts/slideLayout221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58.xml"/><Relationship Id="rId117" Type="http://schemas.openxmlformats.org/officeDocument/2006/relationships/slideLayout" Target="../slideLayouts/slideLayout349.xml"/><Relationship Id="rId21" Type="http://schemas.openxmlformats.org/officeDocument/2006/relationships/slideLayout" Target="../slideLayouts/slideLayout253.xml"/><Relationship Id="rId42" Type="http://schemas.openxmlformats.org/officeDocument/2006/relationships/slideLayout" Target="../slideLayouts/slideLayout274.xml"/><Relationship Id="rId47" Type="http://schemas.openxmlformats.org/officeDocument/2006/relationships/slideLayout" Target="../slideLayouts/slideLayout279.xml"/><Relationship Id="rId63" Type="http://schemas.openxmlformats.org/officeDocument/2006/relationships/slideLayout" Target="../slideLayouts/slideLayout295.xml"/><Relationship Id="rId68" Type="http://schemas.openxmlformats.org/officeDocument/2006/relationships/slideLayout" Target="../slideLayouts/slideLayout300.xml"/><Relationship Id="rId84" Type="http://schemas.openxmlformats.org/officeDocument/2006/relationships/slideLayout" Target="../slideLayouts/slideLayout316.xml"/><Relationship Id="rId89" Type="http://schemas.openxmlformats.org/officeDocument/2006/relationships/slideLayout" Target="../slideLayouts/slideLayout321.xml"/><Relationship Id="rId112" Type="http://schemas.openxmlformats.org/officeDocument/2006/relationships/slideLayout" Target="../slideLayouts/slideLayout344.xml"/><Relationship Id="rId16" Type="http://schemas.openxmlformats.org/officeDocument/2006/relationships/slideLayout" Target="../slideLayouts/slideLayout248.xml"/><Relationship Id="rId107" Type="http://schemas.openxmlformats.org/officeDocument/2006/relationships/slideLayout" Target="../slideLayouts/slideLayout339.xml"/><Relationship Id="rId11" Type="http://schemas.openxmlformats.org/officeDocument/2006/relationships/slideLayout" Target="../slideLayouts/slideLayout243.xml"/><Relationship Id="rId32" Type="http://schemas.openxmlformats.org/officeDocument/2006/relationships/slideLayout" Target="../slideLayouts/slideLayout264.xml"/><Relationship Id="rId37" Type="http://schemas.openxmlformats.org/officeDocument/2006/relationships/slideLayout" Target="../slideLayouts/slideLayout269.xml"/><Relationship Id="rId53" Type="http://schemas.openxmlformats.org/officeDocument/2006/relationships/slideLayout" Target="../slideLayouts/slideLayout285.xml"/><Relationship Id="rId58" Type="http://schemas.openxmlformats.org/officeDocument/2006/relationships/slideLayout" Target="../slideLayouts/slideLayout290.xml"/><Relationship Id="rId74" Type="http://schemas.openxmlformats.org/officeDocument/2006/relationships/slideLayout" Target="../slideLayouts/slideLayout306.xml"/><Relationship Id="rId79" Type="http://schemas.openxmlformats.org/officeDocument/2006/relationships/slideLayout" Target="../slideLayouts/slideLayout311.xml"/><Relationship Id="rId102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237.xml"/><Relationship Id="rId90" Type="http://schemas.openxmlformats.org/officeDocument/2006/relationships/slideLayout" Target="../slideLayouts/slideLayout322.xml"/><Relationship Id="rId95" Type="http://schemas.openxmlformats.org/officeDocument/2006/relationships/slideLayout" Target="../slideLayouts/slideLayout327.xml"/><Relationship Id="rId22" Type="http://schemas.openxmlformats.org/officeDocument/2006/relationships/slideLayout" Target="../slideLayouts/slideLayout254.xml"/><Relationship Id="rId27" Type="http://schemas.openxmlformats.org/officeDocument/2006/relationships/slideLayout" Target="../slideLayouts/slideLayout259.xml"/><Relationship Id="rId43" Type="http://schemas.openxmlformats.org/officeDocument/2006/relationships/slideLayout" Target="../slideLayouts/slideLayout275.xml"/><Relationship Id="rId48" Type="http://schemas.openxmlformats.org/officeDocument/2006/relationships/slideLayout" Target="../slideLayouts/slideLayout280.xml"/><Relationship Id="rId64" Type="http://schemas.openxmlformats.org/officeDocument/2006/relationships/slideLayout" Target="../slideLayouts/slideLayout296.xml"/><Relationship Id="rId69" Type="http://schemas.openxmlformats.org/officeDocument/2006/relationships/slideLayout" Target="../slideLayouts/slideLayout301.xml"/><Relationship Id="rId113" Type="http://schemas.openxmlformats.org/officeDocument/2006/relationships/slideLayout" Target="../slideLayouts/slideLayout345.xml"/><Relationship Id="rId118" Type="http://schemas.openxmlformats.org/officeDocument/2006/relationships/theme" Target="../theme/theme3.xml"/><Relationship Id="rId80" Type="http://schemas.openxmlformats.org/officeDocument/2006/relationships/slideLayout" Target="../slideLayouts/slideLayout312.xml"/><Relationship Id="rId85" Type="http://schemas.openxmlformats.org/officeDocument/2006/relationships/slideLayout" Target="../slideLayouts/slideLayout317.xml"/><Relationship Id="rId12" Type="http://schemas.openxmlformats.org/officeDocument/2006/relationships/slideLayout" Target="../slideLayouts/slideLayout244.xml"/><Relationship Id="rId17" Type="http://schemas.openxmlformats.org/officeDocument/2006/relationships/slideLayout" Target="../slideLayouts/slideLayout249.xml"/><Relationship Id="rId33" Type="http://schemas.openxmlformats.org/officeDocument/2006/relationships/slideLayout" Target="../slideLayouts/slideLayout265.xml"/><Relationship Id="rId38" Type="http://schemas.openxmlformats.org/officeDocument/2006/relationships/slideLayout" Target="../slideLayouts/slideLayout270.xml"/><Relationship Id="rId59" Type="http://schemas.openxmlformats.org/officeDocument/2006/relationships/slideLayout" Target="../slideLayouts/slideLayout291.xml"/><Relationship Id="rId103" Type="http://schemas.openxmlformats.org/officeDocument/2006/relationships/slideLayout" Target="../slideLayouts/slideLayout335.xml"/><Relationship Id="rId108" Type="http://schemas.openxmlformats.org/officeDocument/2006/relationships/slideLayout" Target="../slideLayouts/slideLayout340.xml"/><Relationship Id="rId54" Type="http://schemas.openxmlformats.org/officeDocument/2006/relationships/slideLayout" Target="../slideLayouts/slideLayout286.xml"/><Relationship Id="rId70" Type="http://schemas.openxmlformats.org/officeDocument/2006/relationships/slideLayout" Target="../slideLayouts/slideLayout302.xml"/><Relationship Id="rId75" Type="http://schemas.openxmlformats.org/officeDocument/2006/relationships/slideLayout" Target="../slideLayouts/slideLayout307.xml"/><Relationship Id="rId91" Type="http://schemas.openxmlformats.org/officeDocument/2006/relationships/slideLayout" Target="../slideLayouts/slideLayout323.xml"/><Relationship Id="rId96" Type="http://schemas.openxmlformats.org/officeDocument/2006/relationships/slideLayout" Target="../slideLayouts/slideLayout328.xml"/><Relationship Id="rId1" Type="http://schemas.openxmlformats.org/officeDocument/2006/relationships/slideLayout" Target="../slideLayouts/slideLayout233.xml"/><Relationship Id="rId6" Type="http://schemas.openxmlformats.org/officeDocument/2006/relationships/slideLayout" Target="../slideLayouts/slideLayout238.xml"/><Relationship Id="rId23" Type="http://schemas.openxmlformats.org/officeDocument/2006/relationships/slideLayout" Target="../slideLayouts/slideLayout255.xml"/><Relationship Id="rId28" Type="http://schemas.openxmlformats.org/officeDocument/2006/relationships/slideLayout" Target="../slideLayouts/slideLayout260.xml"/><Relationship Id="rId49" Type="http://schemas.openxmlformats.org/officeDocument/2006/relationships/slideLayout" Target="../slideLayouts/slideLayout281.xml"/><Relationship Id="rId114" Type="http://schemas.openxmlformats.org/officeDocument/2006/relationships/slideLayout" Target="../slideLayouts/slideLayout346.xml"/><Relationship Id="rId10" Type="http://schemas.openxmlformats.org/officeDocument/2006/relationships/slideLayout" Target="../slideLayouts/slideLayout242.xml"/><Relationship Id="rId31" Type="http://schemas.openxmlformats.org/officeDocument/2006/relationships/slideLayout" Target="../slideLayouts/slideLayout263.xml"/><Relationship Id="rId44" Type="http://schemas.openxmlformats.org/officeDocument/2006/relationships/slideLayout" Target="../slideLayouts/slideLayout276.xml"/><Relationship Id="rId52" Type="http://schemas.openxmlformats.org/officeDocument/2006/relationships/slideLayout" Target="../slideLayouts/slideLayout284.xml"/><Relationship Id="rId60" Type="http://schemas.openxmlformats.org/officeDocument/2006/relationships/slideLayout" Target="../slideLayouts/slideLayout292.xml"/><Relationship Id="rId65" Type="http://schemas.openxmlformats.org/officeDocument/2006/relationships/slideLayout" Target="../slideLayouts/slideLayout297.xml"/><Relationship Id="rId73" Type="http://schemas.openxmlformats.org/officeDocument/2006/relationships/slideLayout" Target="../slideLayouts/slideLayout305.xml"/><Relationship Id="rId78" Type="http://schemas.openxmlformats.org/officeDocument/2006/relationships/slideLayout" Target="../slideLayouts/slideLayout310.xml"/><Relationship Id="rId81" Type="http://schemas.openxmlformats.org/officeDocument/2006/relationships/slideLayout" Target="../slideLayouts/slideLayout313.xml"/><Relationship Id="rId86" Type="http://schemas.openxmlformats.org/officeDocument/2006/relationships/slideLayout" Target="../slideLayouts/slideLayout318.xml"/><Relationship Id="rId94" Type="http://schemas.openxmlformats.org/officeDocument/2006/relationships/slideLayout" Target="../slideLayouts/slideLayout326.xml"/><Relationship Id="rId99" Type="http://schemas.openxmlformats.org/officeDocument/2006/relationships/slideLayout" Target="../slideLayouts/slideLayout331.xml"/><Relationship Id="rId101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236.xml"/><Relationship Id="rId9" Type="http://schemas.openxmlformats.org/officeDocument/2006/relationships/slideLayout" Target="../slideLayouts/slideLayout241.xml"/><Relationship Id="rId13" Type="http://schemas.openxmlformats.org/officeDocument/2006/relationships/slideLayout" Target="../slideLayouts/slideLayout245.xml"/><Relationship Id="rId18" Type="http://schemas.openxmlformats.org/officeDocument/2006/relationships/slideLayout" Target="../slideLayouts/slideLayout250.xml"/><Relationship Id="rId39" Type="http://schemas.openxmlformats.org/officeDocument/2006/relationships/slideLayout" Target="../slideLayouts/slideLayout271.xml"/><Relationship Id="rId109" Type="http://schemas.openxmlformats.org/officeDocument/2006/relationships/slideLayout" Target="../slideLayouts/slideLayout341.xml"/><Relationship Id="rId34" Type="http://schemas.openxmlformats.org/officeDocument/2006/relationships/slideLayout" Target="../slideLayouts/slideLayout266.xml"/><Relationship Id="rId50" Type="http://schemas.openxmlformats.org/officeDocument/2006/relationships/slideLayout" Target="../slideLayouts/slideLayout282.xml"/><Relationship Id="rId55" Type="http://schemas.openxmlformats.org/officeDocument/2006/relationships/slideLayout" Target="../slideLayouts/slideLayout287.xml"/><Relationship Id="rId76" Type="http://schemas.openxmlformats.org/officeDocument/2006/relationships/slideLayout" Target="../slideLayouts/slideLayout308.xml"/><Relationship Id="rId97" Type="http://schemas.openxmlformats.org/officeDocument/2006/relationships/slideLayout" Target="../slideLayouts/slideLayout329.xml"/><Relationship Id="rId104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239.xml"/><Relationship Id="rId71" Type="http://schemas.openxmlformats.org/officeDocument/2006/relationships/slideLayout" Target="../slideLayouts/slideLayout303.xml"/><Relationship Id="rId92" Type="http://schemas.openxmlformats.org/officeDocument/2006/relationships/slideLayout" Target="../slideLayouts/slideLayout324.xml"/><Relationship Id="rId2" Type="http://schemas.openxmlformats.org/officeDocument/2006/relationships/slideLayout" Target="../slideLayouts/slideLayout234.xml"/><Relationship Id="rId29" Type="http://schemas.openxmlformats.org/officeDocument/2006/relationships/slideLayout" Target="../slideLayouts/slideLayout261.xml"/><Relationship Id="rId24" Type="http://schemas.openxmlformats.org/officeDocument/2006/relationships/slideLayout" Target="../slideLayouts/slideLayout256.xml"/><Relationship Id="rId40" Type="http://schemas.openxmlformats.org/officeDocument/2006/relationships/slideLayout" Target="../slideLayouts/slideLayout272.xml"/><Relationship Id="rId45" Type="http://schemas.openxmlformats.org/officeDocument/2006/relationships/slideLayout" Target="../slideLayouts/slideLayout277.xml"/><Relationship Id="rId66" Type="http://schemas.openxmlformats.org/officeDocument/2006/relationships/slideLayout" Target="../slideLayouts/slideLayout298.xml"/><Relationship Id="rId87" Type="http://schemas.openxmlformats.org/officeDocument/2006/relationships/slideLayout" Target="../slideLayouts/slideLayout319.xml"/><Relationship Id="rId110" Type="http://schemas.openxmlformats.org/officeDocument/2006/relationships/slideLayout" Target="../slideLayouts/slideLayout342.xml"/><Relationship Id="rId115" Type="http://schemas.openxmlformats.org/officeDocument/2006/relationships/slideLayout" Target="../slideLayouts/slideLayout347.xml"/><Relationship Id="rId61" Type="http://schemas.openxmlformats.org/officeDocument/2006/relationships/slideLayout" Target="../slideLayouts/slideLayout293.xml"/><Relationship Id="rId82" Type="http://schemas.openxmlformats.org/officeDocument/2006/relationships/slideLayout" Target="../slideLayouts/slideLayout314.xml"/><Relationship Id="rId19" Type="http://schemas.openxmlformats.org/officeDocument/2006/relationships/slideLayout" Target="../slideLayouts/slideLayout251.xml"/><Relationship Id="rId14" Type="http://schemas.openxmlformats.org/officeDocument/2006/relationships/slideLayout" Target="../slideLayouts/slideLayout246.xml"/><Relationship Id="rId30" Type="http://schemas.openxmlformats.org/officeDocument/2006/relationships/slideLayout" Target="../slideLayouts/slideLayout262.xml"/><Relationship Id="rId35" Type="http://schemas.openxmlformats.org/officeDocument/2006/relationships/slideLayout" Target="../slideLayouts/slideLayout267.xml"/><Relationship Id="rId56" Type="http://schemas.openxmlformats.org/officeDocument/2006/relationships/slideLayout" Target="../slideLayouts/slideLayout288.xml"/><Relationship Id="rId77" Type="http://schemas.openxmlformats.org/officeDocument/2006/relationships/slideLayout" Target="../slideLayouts/slideLayout309.xml"/><Relationship Id="rId100" Type="http://schemas.openxmlformats.org/officeDocument/2006/relationships/slideLayout" Target="../slideLayouts/slideLayout332.xml"/><Relationship Id="rId105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240.xml"/><Relationship Id="rId51" Type="http://schemas.openxmlformats.org/officeDocument/2006/relationships/slideLayout" Target="../slideLayouts/slideLayout283.xml"/><Relationship Id="rId72" Type="http://schemas.openxmlformats.org/officeDocument/2006/relationships/slideLayout" Target="../slideLayouts/slideLayout304.xml"/><Relationship Id="rId93" Type="http://schemas.openxmlformats.org/officeDocument/2006/relationships/slideLayout" Target="../slideLayouts/slideLayout325.xml"/><Relationship Id="rId98" Type="http://schemas.openxmlformats.org/officeDocument/2006/relationships/slideLayout" Target="../slideLayouts/slideLayout330.xml"/><Relationship Id="rId3" Type="http://schemas.openxmlformats.org/officeDocument/2006/relationships/slideLayout" Target="../slideLayouts/slideLayout235.xml"/><Relationship Id="rId25" Type="http://schemas.openxmlformats.org/officeDocument/2006/relationships/slideLayout" Target="../slideLayouts/slideLayout257.xml"/><Relationship Id="rId46" Type="http://schemas.openxmlformats.org/officeDocument/2006/relationships/slideLayout" Target="../slideLayouts/slideLayout278.xml"/><Relationship Id="rId67" Type="http://schemas.openxmlformats.org/officeDocument/2006/relationships/slideLayout" Target="../slideLayouts/slideLayout299.xml"/><Relationship Id="rId116" Type="http://schemas.openxmlformats.org/officeDocument/2006/relationships/slideLayout" Target="../slideLayouts/slideLayout348.xml"/><Relationship Id="rId20" Type="http://schemas.openxmlformats.org/officeDocument/2006/relationships/slideLayout" Target="../slideLayouts/slideLayout252.xml"/><Relationship Id="rId41" Type="http://schemas.openxmlformats.org/officeDocument/2006/relationships/slideLayout" Target="../slideLayouts/slideLayout273.xml"/><Relationship Id="rId62" Type="http://schemas.openxmlformats.org/officeDocument/2006/relationships/slideLayout" Target="../slideLayouts/slideLayout294.xml"/><Relationship Id="rId83" Type="http://schemas.openxmlformats.org/officeDocument/2006/relationships/slideLayout" Target="../slideLayouts/slideLayout315.xml"/><Relationship Id="rId88" Type="http://schemas.openxmlformats.org/officeDocument/2006/relationships/slideLayout" Target="../slideLayouts/slideLayout320.xml"/><Relationship Id="rId111" Type="http://schemas.openxmlformats.org/officeDocument/2006/relationships/slideLayout" Target="../slideLayouts/slideLayout343.xml"/><Relationship Id="rId15" Type="http://schemas.openxmlformats.org/officeDocument/2006/relationships/slideLayout" Target="../slideLayouts/slideLayout247.xml"/><Relationship Id="rId36" Type="http://schemas.openxmlformats.org/officeDocument/2006/relationships/slideLayout" Target="../slideLayouts/slideLayout268.xml"/><Relationship Id="rId57" Type="http://schemas.openxmlformats.org/officeDocument/2006/relationships/slideLayout" Target="../slideLayouts/slideLayout289.xml"/><Relationship Id="rId106" Type="http://schemas.openxmlformats.org/officeDocument/2006/relationships/slideLayout" Target="../slideLayouts/slideLayout3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  <p:sldLayoutId id="2147483702" r:id="rId52"/>
    <p:sldLayoutId id="2147483703" r:id="rId53"/>
    <p:sldLayoutId id="2147483704" r:id="rId54"/>
    <p:sldLayoutId id="2147483705" r:id="rId55"/>
    <p:sldLayoutId id="2147483706" r:id="rId56"/>
    <p:sldLayoutId id="2147483707" r:id="rId57"/>
    <p:sldLayoutId id="2147483708" r:id="rId58"/>
    <p:sldLayoutId id="2147483709" r:id="rId59"/>
    <p:sldLayoutId id="2147483710" r:id="rId60"/>
    <p:sldLayoutId id="2147483711" r:id="rId61"/>
    <p:sldLayoutId id="2147483712" r:id="rId62"/>
    <p:sldLayoutId id="2147483713" r:id="rId63"/>
    <p:sldLayoutId id="2147483714" r:id="rId64"/>
    <p:sldLayoutId id="2147483715" r:id="rId65"/>
    <p:sldLayoutId id="2147483716" r:id="rId66"/>
    <p:sldLayoutId id="2147483717" r:id="rId67"/>
    <p:sldLayoutId id="2147483718" r:id="rId68"/>
    <p:sldLayoutId id="2147483719" r:id="rId69"/>
    <p:sldLayoutId id="2147483720" r:id="rId70"/>
    <p:sldLayoutId id="2147483721" r:id="rId71"/>
    <p:sldLayoutId id="2147483722" r:id="rId72"/>
    <p:sldLayoutId id="2147483723" r:id="rId73"/>
    <p:sldLayoutId id="2147483724" r:id="rId74"/>
    <p:sldLayoutId id="2147483725" r:id="rId75"/>
    <p:sldLayoutId id="2147483726" r:id="rId76"/>
    <p:sldLayoutId id="2147483727" r:id="rId77"/>
    <p:sldLayoutId id="2147483728" r:id="rId78"/>
    <p:sldLayoutId id="2147483729" r:id="rId79"/>
    <p:sldLayoutId id="2147483730" r:id="rId80"/>
    <p:sldLayoutId id="2147483731" r:id="rId81"/>
    <p:sldLayoutId id="2147483732" r:id="rId82"/>
    <p:sldLayoutId id="2147483733" r:id="rId83"/>
    <p:sldLayoutId id="2147483734" r:id="rId84"/>
    <p:sldLayoutId id="2147483735" r:id="rId85"/>
    <p:sldLayoutId id="2147483736" r:id="rId86"/>
    <p:sldLayoutId id="2147483737" r:id="rId87"/>
    <p:sldLayoutId id="2147483738" r:id="rId88"/>
    <p:sldLayoutId id="2147483739" r:id="rId89"/>
    <p:sldLayoutId id="2147483740" r:id="rId90"/>
    <p:sldLayoutId id="2147483741" r:id="rId91"/>
    <p:sldLayoutId id="2147483742" r:id="rId92"/>
    <p:sldLayoutId id="2147483743" r:id="rId93"/>
    <p:sldLayoutId id="2147483744" r:id="rId94"/>
    <p:sldLayoutId id="2147483745" r:id="rId95"/>
    <p:sldLayoutId id="2147483746" r:id="rId96"/>
    <p:sldLayoutId id="2147483747" r:id="rId97"/>
    <p:sldLayoutId id="2147483748" r:id="rId98"/>
    <p:sldLayoutId id="2147483749" r:id="rId99"/>
    <p:sldLayoutId id="2147483750" r:id="rId100"/>
    <p:sldLayoutId id="2147483751" r:id="rId101"/>
    <p:sldLayoutId id="2147483752" r:id="rId102"/>
    <p:sldLayoutId id="2147483753" r:id="rId103"/>
    <p:sldLayoutId id="2147483754" r:id="rId104"/>
    <p:sldLayoutId id="2147483755" r:id="rId105"/>
    <p:sldLayoutId id="2147483756" r:id="rId106"/>
    <p:sldLayoutId id="2147483757" r:id="rId107"/>
    <p:sldLayoutId id="2147483758" r:id="rId108"/>
    <p:sldLayoutId id="2147483759" r:id="rId109"/>
    <p:sldLayoutId id="2147483760" r:id="rId110"/>
    <p:sldLayoutId id="2147483761" r:id="rId111"/>
    <p:sldLayoutId id="2147483762" r:id="rId112"/>
    <p:sldLayoutId id="2147483763" r:id="rId113"/>
    <p:sldLayoutId id="2147483764" r:id="rId114"/>
    <p:sldLayoutId id="2147483765" r:id="rId1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32248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  <p:sldLayoutId id="2147483796" r:id="rId30"/>
    <p:sldLayoutId id="2147483797" r:id="rId31"/>
    <p:sldLayoutId id="2147483798" r:id="rId32"/>
    <p:sldLayoutId id="2147483799" r:id="rId33"/>
    <p:sldLayoutId id="2147483800" r:id="rId34"/>
    <p:sldLayoutId id="2147483801" r:id="rId35"/>
    <p:sldLayoutId id="2147483802" r:id="rId36"/>
    <p:sldLayoutId id="2147483803" r:id="rId37"/>
    <p:sldLayoutId id="2147483804" r:id="rId38"/>
    <p:sldLayoutId id="2147483805" r:id="rId39"/>
    <p:sldLayoutId id="2147483806" r:id="rId40"/>
    <p:sldLayoutId id="2147483807" r:id="rId41"/>
    <p:sldLayoutId id="2147483808" r:id="rId42"/>
    <p:sldLayoutId id="2147483809" r:id="rId43"/>
    <p:sldLayoutId id="2147483810" r:id="rId44"/>
    <p:sldLayoutId id="2147483811" r:id="rId45"/>
    <p:sldLayoutId id="2147483812" r:id="rId46"/>
    <p:sldLayoutId id="2147483813" r:id="rId47"/>
    <p:sldLayoutId id="2147483814" r:id="rId48"/>
    <p:sldLayoutId id="2147483815" r:id="rId49"/>
    <p:sldLayoutId id="2147483816" r:id="rId50"/>
    <p:sldLayoutId id="2147483817" r:id="rId51"/>
    <p:sldLayoutId id="2147483818" r:id="rId52"/>
    <p:sldLayoutId id="2147483819" r:id="rId53"/>
    <p:sldLayoutId id="2147483820" r:id="rId54"/>
    <p:sldLayoutId id="2147483821" r:id="rId55"/>
    <p:sldLayoutId id="2147483822" r:id="rId56"/>
    <p:sldLayoutId id="2147483823" r:id="rId57"/>
    <p:sldLayoutId id="2147483824" r:id="rId58"/>
    <p:sldLayoutId id="2147483825" r:id="rId59"/>
    <p:sldLayoutId id="2147483826" r:id="rId60"/>
    <p:sldLayoutId id="2147483827" r:id="rId61"/>
    <p:sldLayoutId id="2147483828" r:id="rId62"/>
    <p:sldLayoutId id="2147483829" r:id="rId63"/>
    <p:sldLayoutId id="2147483830" r:id="rId64"/>
    <p:sldLayoutId id="2147483831" r:id="rId65"/>
    <p:sldLayoutId id="2147483832" r:id="rId66"/>
    <p:sldLayoutId id="2147483833" r:id="rId67"/>
    <p:sldLayoutId id="2147483834" r:id="rId68"/>
    <p:sldLayoutId id="2147483835" r:id="rId69"/>
    <p:sldLayoutId id="2147483836" r:id="rId70"/>
    <p:sldLayoutId id="2147483837" r:id="rId71"/>
    <p:sldLayoutId id="2147483838" r:id="rId72"/>
    <p:sldLayoutId id="2147483839" r:id="rId73"/>
    <p:sldLayoutId id="2147483840" r:id="rId74"/>
    <p:sldLayoutId id="2147483841" r:id="rId75"/>
    <p:sldLayoutId id="2147483842" r:id="rId76"/>
    <p:sldLayoutId id="2147483843" r:id="rId77"/>
    <p:sldLayoutId id="2147483844" r:id="rId78"/>
    <p:sldLayoutId id="2147483845" r:id="rId79"/>
    <p:sldLayoutId id="2147483846" r:id="rId80"/>
    <p:sldLayoutId id="2147483847" r:id="rId81"/>
    <p:sldLayoutId id="2147483848" r:id="rId82"/>
    <p:sldLayoutId id="2147483849" r:id="rId83"/>
    <p:sldLayoutId id="2147483850" r:id="rId84"/>
    <p:sldLayoutId id="2147483851" r:id="rId85"/>
    <p:sldLayoutId id="2147483852" r:id="rId86"/>
    <p:sldLayoutId id="2147483853" r:id="rId87"/>
    <p:sldLayoutId id="2147483854" r:id="rId88"/>
    <p:sldLayoutId id="2147483855" r:id="rId89"/>
    <p:sldLayoutId id="2147483856" r:id="rId90"/>
    <p:sldLayoutId id="2147483857" r:id="rId91"/>
    <p:sldLayoutId id="2147483858" r:id="rId92"/>
    <p:sldLayoutId id="2147483859" r:id="rId93"/>
    <p:sldLayoutId id="2147483860" r:id="rId94"/>
    <p:sldLayoutId id="2147483861" r:id="rId95"/>
    <p:sldLayoutId id="2147483862" r:id="rId96"/>
    <p:sldLayoutId id="2147483863" r:id="rId97"/>
    <p:sldLayoutId id="2147483864" r:id="rId98"/>
    <p:sldLayoutId id="2147483865" r:id="rId99"/>
    <p:sldLayoutId id="2147483866" r:id="rId100"/>
    <p:sldLayoutId id="2147483867" r:id="rId101"/>
    <p:sldLayoutId id="2147483868" r:id="rId102"/>
    <p:sldLayoutId id="2147483869" r:id="rId103"/>
    <p:sldLayoutId id="2147483870" r:id="rId104"/>
    <p:sldLayoutId id="2147483871" r:id="rId105"/>
    <p:sldLayoutId id="2147483872" r:id="rId106"/>
    <p:sldLayoutId id="2147483873" r:id="rId107"/>
    <p:sldLayoutId id="2147483874" r:id="rId108"/>
    <p:sldLayoutId id="2147483875" r:id="rId109"/>
    <p:sldLayoutId id="2147483876" r:id="rId110"/>
    <p:sldLayoutId id="2147483877" r:id="rId111"/>
    <p:sldLayoutId id="2147483878" r:id="rId112"/>
    <p:sldLayoutId id="2147483879" r:id="rId113"/>
    <p:sldLayoutId id="2147483880" r:id="rId114"/>
    <p:sldLayoutId id="2147483881" r:id="rId115"/>
    <p:sldLayoutId id="2147483882" r:id="rId116"/>
    <p:sldLayoutId id="2147483883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56051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  <p:sldLayoutId id="2147483896" r:id="rId12"/>
    <p:sldLayoutId id="2147483897" r:id="rId13"/>
    <p:sldLayoutId id="2147483898" r:id="rId14"/>
    <p:sldLayoutId id="2147483899" r:id="rId15"/>
    <p:sldLayoutId id="2147483900" r:id="rId16"/>
    <p:sldLayoutId id="2147483901" r:id="rId17"/>
    <p:sldLayoutId id="2147483902" r:id="rId18"/>
    <p:sldLayoutId id="2147483903" r:id="rId19"/>
    <p:sldLayoutId id="2147483904" r:id="rId20"/>
    <p:sldLayoutId id="2147483905" r:id="rId21"/>
    <p:sldLayoutId id="2147483906" r:id="rId22"/>
    <p:sldLayoutId id="2147483907" r:id="rId23"/>
    <p:sldLayoutId id="2147483908" r:id="rId24"/>
    <p:sldLayoutId id="2147483909" r:id="rId25"/>
    <p:sldLayoutId id="2147483910" r:id="rId26"/>
    <p:sldLayoutId id="2147483911" r:id="rId27"/>
    <p:sldLayoutId id="2147483912" r:id="rId28"/>
    <p:sldLayoutId id="2147483913" r:id="rId29"/>
    <p:sldLayoutId id="2147483914" r:id="rId30"/>
    <p:sldLayoutId id="2147483915" r:id="rId31"/>
    <p:sldLayoutId id="2147483916" r:id="rId32"/>
    <p:sldLayoutId id="2147483917" r:id="rId33"/>
    <p:sldLayoutId id="2147483918" r:id="rId34"/>
    <p:sldLayoutId id="2147483919" r:id="rId35"/>
    <p:sldLayoutId id="2147483920" r:id="rId36"/>
    <p:sldLayoutId id="2147483921" r:id="rId37"/>
    <p:sldLayoutId id="2147483922" r:id="rId38"/>
    <p:sldLayoutId id="2147483923" r:id="rId39"/>
    <p:sldLayoutId id="2147483924" r:id="rId40"/>
    <p:sldLayoutId id="2147483925" r:id="rId41"/>
    <p:sldLayoutId id="2147483926" r:id="rId42"/>
    <p:sldLayoutId id="2147483927" r:id="rId43"/>
    <p:sldLayoutId id="2147483928" r:id="rId44"/>
    <p:sldLayoutId id="2147483929" r:id="rId45"/>
    <p:sldLayoutId id="2147483930" r:id="rId46"/>
    <p:sldLayoutId id="2147483931" r:id="rId47"/>
    <p:sldLayoutId id="2147483932" r:id="rId48"/>
    <p:sldLayoutId id="2147483933" r:id="rId49"/>
    <p:sldLayoutId id="2147483934" r:id="rId50"/>
    <p:sldLayoutId id="2147483935" r:id="rId51"/>
    <p:sldLayoutId id="2147483936" r:id="rId52"/>
    <p:sldLayoutId id="2147483937" r:id="rId53"/>
    <p:sldLayoutId id="2147483938" r:id="rId54"/>
    <p:sldLayoutId id="2147483939" r:id="rId55"/>
    <p:sldLayoutId id="2147483940" r:id="rId56"/>
    <p:sldLayoutId id="2147483941" r:id="rId57"/>
    <p:sldLayoutId id="2147483942" r:id="rId58"/>
    <p:sldLayoutId id="2147483943" r:id="rId59"/>
    <p:sldLayoutId id="2147483944" r:id="rId60"/>
    <p:sldLayoutId id="2147483945" r:id="rId61"/>
    <p:sldLayoutId id="2147483946" r:id="rId62"/>
    <p:sldLayoutId id="2147483947" r:id="rId63"/>
    <p:sldLayoutId id="2147483948" r:id="rId64"/>
    <p:sldLayoutId id="2147483949" r:id="rId65"/>
    <p:sldLayoutId id="2147483950" r:id="rId66"/>
    <p:sldLayoutId id="2147483951" r:id="rId67"/>
    <p:sldLayoutId id="2147483952" r:id="rId68"/>
    <p:sldLayoutId id="2147483953" r:id="rId69"/>
    <p:sldLayoutId id="2147483954" r:id="rId70"/>
    <p:sldLayoutId id="2147483955" r:id="rId71"/>
    <p:sldLayoutId id="2147483956" r:id="rId72"/>
    <p:sldLayoutId id="2147483957" r:id="rId73"/>
    <p:sldLayoutId id="2147483958" r:id="rId74"/>
    <p:sldLayoutId id="2147483959" r:id="rId75"/>
    <p:sldLayoutId id="2147483960" r:id="rId76"/>
    <p:sldLayoutId id="2147483961" r:id="rId77"/>
    <p:sldLayoutId id="2147483962" r:id="rId78"/>
    <p:sldLayoutId id="2147483963" r:id="rId79"/>
    <p:sldLayoutId id="2147483964" r:id="rId80"/>
    <p:sldLayoutId id="2147483965" r:id="rId81"/>
    <p:sldLayoutId id="2147483966" r:id="rId82"/>
    <p:sldLayoutId id="2147483967" r:id="rId83"/>
    <p:sldLayoutId id="2147483968" r:id="rId84"/>
    <p:sldLayoutId id="2147483969" r:id="rId85"/>
    <p:sldLayoutId id="2147483970" r:id="rId86"/>
    <p:sldLayoutId id="2147483971" r:id="rId87"/>
    <p:sldLayoutId id="2147483972" r:id="rId88"/>
    <p:sldLayoutId id="2147483973" r:id="rId89"/>
    <p:sldLayoutId id="2147483974" r:id="rId90"/>
    <p:sldLayoutId id="2147483975" r:id="rId91"/>
    <p:sldLayoutId id="2147483976" r:id="rId92"/>
    <p:sldLayoutId id="2147483977" r:id="rId93"/>
    <p:sldLayoutId id="2147483978" r:id="rId94"/>
    <p:sldLayoutId id="2147483979" r:id="rId95"/>
    <p:sldLayoutId id="2147483980" r:id="rId96"/>
    <p:sldLayoutId id="2147483981" r:id="rId97"/>
    <p:sldLayoutId id="2147483982" r:id="rId98"/>
    <p:sldLayoutId id="2147483983" r:id="rId99"/>
    <p:sldLayoutId id="2147483984" r:id="rId100"/>
    <p:sldLayoutId id="2147483985" r:id="rId101"/>
    <p:sldLayoutId id="2147483986" r:id="rId102"/>
    <p:sldLayoutId id="2147483987" r:id="rId103"/>
    <p:sldLayoutId id="2147483988" r:id="rId104"/>
    <p:sldLayoutId id="2147483989" r:id="rId105"/>
    <p:sldLayoutId id="2147483990" r:id="rId106"/>
    <p:sldLayoutId id="2147483991" r:id="rId107"/>
    <p:sldLayoutId id="2147483992" r:id="rId108"/>
    <p:sldLayoutId id="2147483993" r:id="rId109"/>
    <p:sldLayoutId id="2147483994" r:id="rId110"/>
    <p:sldLayoutId id="2147483995" r:id="rId111"/>
    <p:sldLayoutId id="2147483996" r:id="rId112"/>
    <p:sldLayoutId id="2147483997" r:id="rId113"/>
    <p:sldLayoutId id="2147483998" r:id="rId114"/>
    <p:sldLayoutId id="2147483999" r:id="rId115"/>
    <p:sldLayoutId id="2147484000" r:id="rId116"/>
    <p:sldLayoutId id="2147484001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321719"/>
            <a:ext cx="3689422" cy="759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smtClean="0"/>
              <a:t>Food Delivery Website and Application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- 2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4882" y="714376"/>
            <a:ext cx="592931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lvl="0"/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Social Media 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357535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>
              <a:buFont typeface="EB Garamond Medium"/>
              <a:buChar char="▪"/>
            </a:pPr>
            <a:r>
              <a:rPr lang="en-US" sz="1050" dirty="0">
                <a:latin typeface="+mj-lt"/>
                <a:ea typeface="EB Garamond Medium"/>
                <a:cs typeface="EB Garamond Medium"/>
                <a:sym typeface="EB Garamond Medium"/>
              </a:rPr>
              <a:t>The development of this project centered on the development of a message protocol that would allow the application to properly log in users, send messages, and perform system maintenance.</a:t>
            </a:r>
            <a:endParaRPr sz="1050" dirty="0">
              <a:latin typeface="+mj-lt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3805430570"/>
              </p:ext>
            </p:extLst>
          </p:nvPr>
        </p:nvGraphicFramePr>
        <p:xfrm>
          <a:off x="144710" y="1954818"/>
          <a:ext cx="4279525" cy="226313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39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344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LMS USERNAME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NAME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BATCH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395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i="0" dirty="0" smtClean="0">
                          <a:solidFill>
                            <a:schemeClr val="bg1"/>
                          </a:solidFill>
                        </a:rPr>
                        <a:t>2115a156</a:t>
                      </a:r>
                      <a:endParaRPr lang="en-IN" b="1" i="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IN" b="1" dirty="0" smtClean="0">
                          <a:solidFill>
                            <a:schemeClr val="bg1"/>
                          </a:solidFill>
                        </a:rPr>
                        <a:t>M. </a:t>
                      </a:r>
                      <a:r>
                        <a:rPr lang="en-IN" b="1" dirty="0" err="1" smtClean="0">
                          <a:solidFill>
                            <a:schemeClr val="bg1"/>
                          </a:solidFill>
                        </a:rPr>
                        <a:t>Hemanth</a:t>
                      </a:r>
                      <a:r>
                        <a:rPr lang="en-IN" b="1" baseline="0" dirty="0" smtClean="0">
                          <a:solidFill>
                            <a:schemeClr val="bg1"/>
                          </a:solidFill>
                        </a:rPr>
                        <a:t> Krishna Reddy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 smtClean="0">
                          <a:solidFill>
                            <a:schemeClr val="bg1"/>
                          </a:solidFill>
                        </a:rPr>
                        <a:t>A1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395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 smtClean="0">
                          <a:solidFill>
                            <a:schemeClr val="bg1"/>
                          </a:solidFill>
                        </a:rPr>
                        <a:t>2115a149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 err="1" smtClean="0">
                          <a:solidFill>
                            <a:schemeClr val="bg1"/>
                          </a:solidFill>
                        </a:rPr>
                        <a:t>Danisetty</a:t>
                      </a:r>
                      <a:r>
                        <a:rPr lang="en-IN" b="1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IN" b="1" baseline="0" dirty="0" err="1" smtClean="0">
                          <a:solidFill>
                            <a:schemeClr val="bg1"/>
                          </a:solidFill>
                        </a:rPr>
                        <a:t>Sree</a:t>
                      </a:r>
                      <a:r>
                        <a:rPr lang="en-IN" b="1" baseline="0" dirty="0" smtClean="0">
                          <a:solidFill>
                            <a:schemeClr val="bg1"/>
                          </a:solidFill>
                        </a:rPr>
                        <a:t> Ganesh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 smtClean="0">
                          <a:solidFill>
                            <a:schemeClr val="bg1"/>
                          </a:solidFill>
                        </a:rPr>
                        <a:t>A1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395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 smtClean="0">
                          <a:solidFill>
                            <a:schemeClr val="bg1"/>
                          </a:solidFill>
                        </a:rPr>
                        <a:t>2115a148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 err="1" smtClean="0">
                          <a:solidFill>
                            <a:schemeClr val="bg1"/>
                          </a:solidFill>
                        </a:rPr>
                        <a:t>Annameti</a:t>
                      </a:r>
                      <a:r>
                        <a:rPr lang="en-IN" b="1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IN" b="1" baseline="0" dirty="0" err="1" smtClean="0">
                          <a:solidFill>
                            <a:schemeClr val="bg1"/>
                          </a:solidFill>
                        </a:rPr>
                        <a:t>Pavan</a:t>
                      </a:r>
                      <a:r>
                        <a:rPr lang="en-IN" b="1" baseline="0" dirty="0" smtClean="0">
                          <a:solidFill>
                            <a:schemeClr val="bg1"/>
                          </a:solidFill>
                        </a:rPr>
                        <a:t> Kumar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 smtClean="0">
                          <a:solidFill>
                            <a:schemeClr val="bg1"/>
                          </a:solidFill>
                        </a:rPr>
                        <a:t>A1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211"/>
          <p:cNvSpPr txBox="1">
            <a:spLocks noGrp="1"/>
          </p:cNvSpPr>
          <p:nvPr>
            <p:ph type="body" idx="1"/>
          </p:nvPr>
        </p:nvSpPr>
        <p:spPr>
          <a:xfrm>
            <a:off x="481875" y="590130"/>
            <a:ext cx="6891900" cy="10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6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uniform front end code for calculator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interactive front end code for text-editor</a:t>
            </a:r>
            <a:endParaRPr sz="16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7" name="Google Shape;1847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concepts of project bucketing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about various frontend development framework like angular, vue,react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 about various react topics like components, props, state, life cycle etc.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2" name="Google Shape;1852;p2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08D5E41-71E4-9570-E1C0-214291C540C0}"/>
              </a:ext>
            </a:extLst>
          </p:cNvPr>
          <p:cNvSpPr txBox="1"/>
          <p:nvPr/>
        </p:nvSpPr>
        <p:spPr>
          <a:xfrm>
            <a:off x="851210" y="51518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Past calculator output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67257F7-AD70-1C32-C050-C7EECDA8F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19" y="1113789"/>
            <a:ext cx="8158162" cy="351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4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08D5E41-71E4-9570-E1C0-214291C540C0}"/>
              </a:ext>
            </a:extLst>
          </p:cNvPr>
          <p:cNvSpPr txBox="1"/>
          <p:nvPr/>
        </p:nvSpPr>
        <p:spPr>
          <a:xfrm>
            <a:off x="851210" y="51518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Past text editor output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DC7DC7F-C6D7-8069-AAD7-34D50AD8D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69" y="928688"/>
            <a:ext cx="8436770" cy="40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6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dc51b5f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dc51b5f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Project for Calculator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dc51b5f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main component with the outer structure of calculator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dc51b5f_0_183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button component with on click handler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dc51b5f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` evaluateExpresion` function to evaluate value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dc51b5f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basic structure of text-editor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dc51b5f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main component with all feature buttons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dc51b5f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json object to store data for text editor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dc51b5f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both code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dc51b5f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C88C32"/>
                </a:solidFill>
                <a:effectLst/>
                <a:uLnTx/>
                <a:uFillTx/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C88C32"/>
              </a:solidFill>
              <a:effectLst/>
              <a:uLnTx/>
              <a:uFillTx/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IN" dirty="0">
                <a:solidFill>
                  <a:schemeClr val="tx1"/>
                </a:solidFill>
              </a:rPr>
              <a:t>Social Media 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858" name="Google Shape;1858;p212"/>
          <p:cNvSpPr txBox="1">
            <a:spLocks noGrp="1"/>
          </p:cNvSpPr>
          <p:nvPr>
            <p:ph type="body" idx="2"/>
          </p:nvPr>
        </p:nvSpPr>
        <p:spPr>
          <a:xfrm>
            <a:off x="3725120" y="2228656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US" b="0" i="0" smtClean="0">
                <a:solidFill>
                  <a:schemeClr val="tx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</a:t>
            </a:r>
            <a:r>
              <a:rPr lang="en-US" b="0" i="0" dirty="0" smtClean="0">
                <a:solidFill>
                  <a:schemeClr val="tx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://github.com/SreeganeshGit8/Sree-Ganesh.git</a:t>
            </a:r>
            <a:endParaRPr b="0" i="0" dirty="0">
              <a:solidFill>
                <a:schemeClr val="tx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" name="Google Shape;1863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213</Words>
  <Application>Microsoft Office PowerPoint</Application>
  <PresentationFormat>On-screen Show (16:9)</PresentationFormat>
  <Paragraphs>41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Public Sans</vt:lpstr>
      <vt:lpstr>EB Garamond</vt:lpstr>
      <vt:lpstr>EB Garamond SemiBold</vt:lpstr>
      <vt:lpstr>EB Garamond Medium</vt:lpstr>
      <vt:lpstr>Noto Sans Symbols</vt:lpstr>
      <vt:lpstr>Calibri</vt:lpstr>
      <vt:lpstr>Simple Light</vt:lpstr>
      <vt:lpstr>1_Simple Light</vt:lpstr>
      <vt:lpstr>2_Simple Light</vt:lpstr>
      <vt:lpstr>PowerPoint Presentation</vt:lpstr>
      <vt:lpstr>Social Media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2020PITEC155</cp:lastModifiedBy>
  <cp:revision>9</cp:revision>
  <dcterms:created xsi:type="dcterms:W3CDTF">2020-08-13T11:21:46Z</dcterms:created>
  <dcterms:modified xsi:type="dcterms:W3CDTF">2023-03-16T17:50:37Z</dcterms:modified>
</cp:coreProperties>
</file>